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53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025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588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658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691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347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629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315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875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40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6008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7423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0443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4961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710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717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3B43F-88B0-4F1F-9E8F-539C19DA93F2}" type="datetimeFigureOut">
              <a:rPr lang="en-IE" smtClean="0"/>
              <a:t>04/12/2016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D60CBA-773C-47EC-BE99-777B19ED3A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086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819743"/>
            <a:ext cx="7766936" cy="1646302"/>
          </a:xfrm>
        </p:spPr>
        <p:txBody>
          <a:bodyPr/>
          <a:lstStyle/>
          <a:p>
            <a:pPr algn="ctr"/>
            <a:r>
              <a:rPr lang="en-IE" b="1" dirty="0" err="1"/>
              <a:t>Weihnachtsvokabeln</a:t>
            </a:r>
            <a:endParaRPr lang="en-I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8735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Weihnachtsbaum</a:t>
            </a:r>
            <a:endParaRPr lang="en-IE" sz="5400" b="1" dirty="0"/>
          </a:p>
        </p:txBody>
      </p:sp>
      <p:pic>
        <p:nvPicPr>
          <p:cNvPr id="1026" name="Picture 2" descr="http://dbclipart.com/wp-content/uploads/2016/02/Christmas-tree-clip-art-happy-holidays-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789" y="2300187"/>
            <a:ext cx="33121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/>
              <a:t>Das </a:t>
            </a:r>
            <a:r>
              <a:rPr lang="en-IE" sz="5400" b="1" dirty="0" err="1"/>
              <a:t>Geschenk</a:t>
            </a:r>
            <a:endParaRPr lang="en-IE" sz="5400" b="1" dirty="0"/>
          </a:p>
        </p:txBody>
      </p:sp>
      <p:pic>
        <p:nvPicPr>
          <p:cNvPr id="2050" name="Picture 2" descr="http://images.clipartpanda.com/birthday-present-clip-art-Rcdrb57c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56" y="2607077"/>
            <a:ext cx="3122391" cy="31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4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Weihnachtsmann</a:t>
            </a:r>
            <a:r>
              <a:rPr lang="en-IE" sz="5400" b="1" dirty="0"/>
              <a:t>/</a:t>
            </a:r>
            <a:br>
              <a:rPr lang="en-IE" sz="5400" b="1" dirty="0"/>
            </a:br>
            <a:r>
              <a:rPr lang="en-IE" sz="5400" b="1" dirty="0" err="1"/>
              <a:t>Nikolaus</a:t>
            </a:r>
            <a:endParaRPr lang="en-IE" sz="5400" b="1" dirty="0"/>
          </a:p>
        </p:txBody>
      </p:sp>
      <p:pic>
        <p:nvPicPr>
          <p:cNvPr id="3074" name="Picture 2" descr="http://coloringkids.org/wp-content/uploads/santa-carto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49" y="2434856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38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Kobold</a:t>
            </a:r>
          </a:p>
        </p:txBody>
      </p:sp>
      <p:pic>
        <p:nvPicPr>
          <p:cNvPr id="4098" name="Picture 2" descr="http://www.clipartkid.com/images/468/christmas-elf-wallpapers-2013-2013-happy-xmas-elf-merry-christmas-V8rRiZ-clipar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233" y="2351974"/>
            <a:ext cx="2946869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5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Schnee</a:t>
            </a:r>
            <a:endParaRPr lang="en-IE" sz="5400" b="1" dirty="0"/>
          </a:p>
        </p:txBody>
      </p:sp>
      <p:pic>
        <p:nvPicPr>
          <p:cNvPr id="5122" name="Picture 2" descr="http://orig01.deviantart.net/36c3/f/2015/365/f/3/cartoon_snow_background__create_swf_custom__by_katzzlovesushii-d9m5utj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751" y="2160588"/>
            <a:ext cx="5352535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151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Schneemann</a:t>
            </a:r>
            <a:endParaRPr lang="en-IE" sz="5400" b="1" dirty="0"/>
          </a:p>
        </p:txBody>
      </p:sp>
      <p:pic>
        <p:nvPicPr>
          <p:cNvPr id="6146" name="Picture 2" descr="http://www.clipartlord.com/wp-content/uploads/2013/12/snowman2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95" y="1892596"/>
            <a:ext cx="2961048" cy="45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610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Glühwein</a:t>
            </a:r>
            <a:endParaRPr lang="en-IE" sz="5400" b="1" dirty="0"/>
          </a:p>
        </p:txBody>
      </p:sp>
      <p:pic>
        <p:nvPicPr>
          <p:cNvPr id="7170" name="Picture 2" descr="http://www.bavariannews.com/wp-content/uploads/2015/12/Gl%C3%BChwein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121" y="2160588"/>
            <a:ext cx="5825796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51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Weihnachtskuchen</a:t>
            </a:r>
            <a:endParaRPr lang="en-IE" sz="5400" b="1" dirty="0"/>
          </a:p>
        </p:txBody>
      </p:sp>
      <p:pic>
        <p:nvPicPr>
          <p:cNvPr id="8194" name="Picture 2" descr="http://cdn.jamieoliver.com/news-and-features/features/wp-content/uploads/sites/2/2014/11/feature-header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894" y="2172494"/>
            <a:ext cx="58102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682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Der </a:t>
            </a:r>
            <a:r>
              <a:rPr lang="en-IE" sz="5400" b="1" dirty="0" err="1"/>
              <a:t>Truthahn</a:t>
            </a:r>
            <a:endParaRPr lang="en-IE" sz="5400" b="1" dirty="0"/>
          </a:p>
        </p:txBody>
      </p:sp>
      <p:pic>
        <p:nvPicPr>
          <p:cNvPr id="9218" name="Picture 2" descr="http://www.how-to-draw-funny-cartoons.com/images/cartoon-turkey-8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647" y="1988288"/>
            <a:ext cx="4069389" cy="40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180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825256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/>
              <a:t>Die </a:t>
            </a:r>
            <a:r>
              <a:rPr lang="en-IE" sz="5400" b="1" dirty="0" err="1"/>
              <a:t>Stechpalme</a:t>
            </a:r>
            <a:endParaRPr lang="en-IE" sz="5400" b="1" dirty="0"/>
          </a:p>
        </p:txBody>
      </p:sp>
      <p:pic>
        <p:nvPicPr>
          <p:cNvPr id="10242" name="Picture 2" descr="http://www.how-to-draw-cartoons-online.com/image-files/xholly.gif.pagespeed.ic.Bj4LFo6Cd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897" y="2658140"/>
            <a:ext cx="357187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03231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22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Weihnachtsvokabeln</vt:lpstr>
      <vt:lpstr>Der Weihnachtsbaum</vt:lpstr>
      <vt:lpstr>Das Geschenk</vt:lpstr>
      <vt:lpstr>Der Weihnachtsmann/ Nikolaus</vt:lpstr>
      <vt:lpstr>Der Kobold</vt:lpstr>
      <vt:lpstr>Der Schnee</vt:lpstr>
      <vt:lpstr>Der Schneemann</vt:lpstr>
      <vt:lpstr>Der Glühwein</vt:lpstr>
      <vt:lpstr>Der Weihnachtskuchen</vt:lpstr>
      <vt:lpstr>Der Truthahn</vt:lpstr>
      <vt:lpstr>Die Stechpalme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</dc:creator>
  <cp:lastModifiedBy>Paul</cp:lastModifiedBy>
  <cp:revision>2</cp:revision>
  <dcterms:created xsi:type="dcterms:W3CDTF">2016-12-04T15:53:55Z</dcterms:created>
  <dcterms:modified xsi:type="dcterms:W3CDTF">2016-12-04T16:10:00Z</dcterms:modified>
</cp:coreProperties>
</file>