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0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A5D92-03AB-8F4F-8856-AAD65A035F21}" type="datetimeFigureOut">
              <a:rPr lang="en-US" smtClean="0"/>
              <a:pPr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7E681-9F8C-8B40-BD4E-264B59CC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Sort these words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GB" dirty="0" smtClean="0">
                <a:latin typeface="Calibri"/>
                <a:cs typeface="Calibri"/>
              </a:rPr>
              <a:t>Rock	   Mantel	  </a:t>
            </a:r>
            <a:r>
              <a:rPr lang="en-GB" dirty="0" err="1" smtClean="0">
                <a:latin typeface="Calibri"/>
                <a:cs typeface="Calibri"/>
              </a:rPr>
              <a:t>Pulli</a:t>
            </a:r>
            <a:r>
              <a:rPr lang="en-GB" dirty="0" smtClean="0">
                <a:latin typeface="Calibri"/>
                <a:cs typeface="Calibri"/>
              </a:rPr>
              <a:t>		</a:t>
            </a:r>
            <a:r>
              <a:rPr lang="en-GB" dirty="0" err="1" smtClean="0">
                <a:latin typeface="Calibri"/>
                <a:cs typeface="Calibri"/>
              </a:rPr>
              <a:t>Hemd</a:t>
            </a:r>
            <a:endParaRPr lang="en-GB" dirty="0" smtClean="0">
              <a:latin typeface="Calibri"/>
              <a:cs typeface="Calibri"/>
            </a:endParaRPr>
          </a:p>
          <a:p>
            <a:pPr algn="ctr">
              <a:buNone/>
            </a:pPr>
            <a:r>
              <a:rPr lang="en-GB" dirty="0" err="1" smtClean="0">
                <a:latin typeface="Calibri"/>
                <a:cs typeface="Calibri"/>
              </a:rPr>
              <a:t>Kleid</a:t>
            </a:r>
            <a:r>
              <a:rPr lang="en-GB" dirty="0" smtClean="0">
                <a:latin typeface="Calibri"/>
                <a:cs typeface="Calibri"/>
              </a:rPr>
              <a:t>	   </a:t>
            </a:r>
            <a:r>
              <a:rPr lang="en-GB" dirty="0" err="1" smtClean="0">
                <a:latin typeface="Calibri"/>
                <a:cs typeface="Calibri"/>
              </a:rPr>
              <a:t>Nachthemd</a:t>
            </a:r>
            <a:r>
              <a:rPr lang="en-GB" dirty="0" smtClean="0">
                <a:latin typeface="Calibri"/>
                <a:cs typeface="Calibri"/>
              </a:rPr>
              <a:t>	 </a:t>
            </a:r>
            <a:r>
              <a:rPr lang="en-GB" dirty="0" err="1" smtClean="0">
                <a:latin typeface="Calibri"/>
                <a:cs typeface="Calibri"/>
              </a:rPr>
              <a:t>Bluse</a:t>
            </a:r>
            <a:r>
              <a:rPr lang="en-GB" dirty="0" smtClean="0">
                <a:latin typeface="Calibri"/>
                <a:cs typeface="Calibri"/>
              </a:rPr>
              <a:t>	 </a:t>
            </a:r>
            <a:r>
              <a:rPr lang="en-GB" dirty="0" err="1" smtClean="0">
                <a:latin typeface="Calibri"/>
                <a:cs typeface="Calibri"/>
              </a:rPr>
              <a:t>Jacke</a:t>
            </a:r>
            <a:endParaRPr lang="en-GB" dirty="0" smtClean="0">
              <a:latin typeface="Calibri"/>
              <a:cs typeface="Calibri"/>
            </a:endParaRPr>
          </a:p>
          <a:p>
            <a:pPr algn="ctr">
              <a:buNone/>
            </a:pPr>
            <a:r>
              <a:rPr lang="en-GB" dirty="0" smtClean="0">
                <a:latin typeface="Calibri"/>
                <a:cs typeface="Calibri"/>
              </a:rPr>
              <a:t>Hose	   </a:t>
            </a:r>
            <a:r>
              <a:rPr lang="en-GB" dirty="0" err="1" smtClean="0">
                <a:latin typeface="Calibri"/>
                <a:cs typeface="Calibri"/>
              </a:rPr>
              <a:t>Lederjacke</a:t>
            </a:r>
            <a:r>
              <a:rPr lang="en-GB" dirty="0" smtClean="0">
                <a:latin typeface="Calibri"/>
                <a:cs typeface="Calibri"/>
              </a:rPr>
              <a:t>	  </a:t>
            </a:r>
            <a:r>
              <a:rPr lang="en-GB" dirty="0" err="1" smtClean="0">
                <a:latin typeface="Calibri"/>
                <a:cs typeface="Calibri"/>
              </a:rPr>
              <a:t>Strumpfhose</a:t>
            </a:r>
            <a:endParaRPr lang="en-GB" dirty="0" smtClean="0">
              <a:latin typeface="Calibri"/>
              <a:cs typeface="Calibri"/>
            </a:endParaRPr>
          </a:p>
          <a:p>
            <a:pPr algn="ctr">
              <a:buNone/>
            </a:pPr>
            <a:r>
              <a:rPr lang="en-GB" dirty="0" err="1" smtClean="0">
                <a:latin typeface="Calibri"/>
                <a:cs typeface="Calibri"/>
              </a:rPr>
              <a:t>Schuhe</a:t>
            </a:r>
            <a:r>
              <a:rPr lang="en-GB" dirty="0" smtClean="0">
                <a:latin typeface="Calibri"/>
                <a:cs typeface="Calibri"/>
              </a:rPr>
              <a:t>	     </a:t>
            </a:r>
            <a:r>
              <a:rPr lang="en-GB" dirty="0" err="1" smtClean="0">
                <a:latin typeface="Calibri"/>
                <a:cs typeface="Calibri"/>
              </a:rPr>
              <a:t>Stiefel</a:t>
            </a:r>
            <a:r>
              <a:rPr lang="en-GB" dirty="0" smtClean="0">
                <a:latin typeface="Calibri"/>
                <a:cs typeface="Calibri"/>
              </a:rPr>
              <a:t>	</a:t>
            </a:r>
            <a:r>
              <a:rPr lang="en-GB" dirty="0" err="1" smtClean="0">
                <a:latin typeface="Calibri"/>
                <a:cs typeface="Calibri"/>
              </a:rPr>
              <a:t>Handschuhe</a:t>
            </a:r>
            <a:endParaRPr lang="en-GB" dirty="0" smtClean="0">
              <a:latin typeface="Calibri"/>
              <a:cs typeface="Calibri"/>
            </a:endParaRPr>
          </a:p>
          <a:p>
            <a:pPr algn="ctr">
              <a:buNone/>
            </a:pPr>
            <a:r>
              <a:rPr lang="en-GB" dirty="0" err="1" smtClean="0">
                <a:latin typeface="Calibri"/>
                <a:cs typeface="Calibri"/>
              </a:rPr>
              <a:t>Scharf</a:t>
            </a:r>
            <a:r>
              <a:rPr lang="en-GB" dirty="0" smtClean="0">
                <a:latin typeface="Calibri"/>
                <a:cs typeface="Calibri"/>
              </a:rPr>
              <a:t>	  Hut	  </a:t>
            </a:r>
            <a:r>
              <a:rPr lang="en-GB" dirty="0" err="1" smtClean="0">
                <a:latin typeface="Calibri"/>
                <a:cs typeface="Calibri"/>
              </a:rPr>
              <a:t>Unterhose</a:t>
            </a:r>
            <a:r>
              <a:rPr lang="en-GB" dirty="0" smtClean="0">
                <a:latin typeface="Calibri"/>
                <a:cs typeface="Calibri"/>
              </a:rPr>
              <a:t>	  </a:t>
            </a:r>
            <a:r>
              <a:rPr lang="en-GB" dirty="0" err="1" smtClean="0">
                <a:latin typeface="Calibri"/>
                <a:cs typeface="Calibri"/>
              </a:rPr>
              <a:t>Schlips</a:t>
            </a:r>
            <a:endParaRPr lang="en-GB" dirty="0" smtClean="0">
              <a:latin typeface="Calibri"/>
              <a:cs typeface="Calibri"/>
            </a:endParaRPr>
          </a:p>
          <a:p>
            <a:pPr algn="ctr">
              <a:buNone/>
            </a:pPr>
            <a:r>
              <a:rPr lang="en-GB" dirty="0" err="1" smtClean="0">
                <a:latin typeface="Calibri"/>
                <a:cs typeface="Calibri"/>
              </a:rPr>
              <a:t>Pelzmantel</a:t>
            </a:r>
            <a:r>
              <a:rPr lang="en-GB" dirty="0" smtClean="0">
                <a:latin typeface="Calibri"/>
                <a:cs typeface="Calibri"/>
              </a:rPr>
              <a:t>	  </a:t>
            </a:r>
            <a:r>
              <a:rPr lang="en-GB" dirty="0" err="1" smtClean="0">
                <a:latin typeface="Calibri"/>
                <a:cs typeface="Calibri"/>
              </a:rPr>
              <a:t>Lederhose</a:t>
            </a:r>
            <a:r>
              <a:rPr lang="en-GB" dirty="0" smtClean="0">
                <a:latin typeface="Calibri"/>
                <a:cs typeface="Calibri"/>
              </a:rPr>
              <a:t>	   </a:t>
            </a:r>
            <a:r>
              <a:rPr lang="en-GB" dirty="0" err="1" smtClean="0">
                <a:latin typeface="Calibri"/>
                <a:cs typeface="Calibri"/>
              </a:rPr>
              <a:t>Mütze</a:t>
            </a:r>
            <a:endParaRPr lang="en-GB" dirty="0" smtClean="0">
              <a:latin typeface="Calibri"/>
              <a:cs typeface="Calibri"/>
            </a:endParaRPr>
          </a:p>
          <a:p>
            <a:pPr algn="ctr">
              <a:buNone/>
            </a:pPr>
            <a:r>
              <a:rPr lang="en-GB" dirty="0" err="1" smtClean="0">
                <a:latin typeface="Calibri"/>
                <a:cs typeface="Calibri"/>
              </a:rPr>
              <a:t>Wolljacke</a:t>
            </a:r>
            <a:r>
              <a:rPr lang="en-GB" dirty="0" smtClean="0">
                <a:latin typeface="Calibri"/>
                <a:cs typeface="Calibri"/>
              </a:rPr>
              <a:t>    </a:t>
            </a:r>
            <a:r>
              <a:rPr lang="en-GB" dirty="0" err="1" smtClean="0">
                <a:latin typeface="Calibri"/>
                <a:cs typeface="Calibri"/>
              </a:rPr>
              <a:t>Pelzstiefel</a:t>
            </a:r>
            <a:r>
              <a:rPr lang="en-GB" dirty="0" smtClean="0">
                <a:latin typeface="Calibri"/>
                <a:cs typeface="Calibri"/>
              </a:rPr>
              <a:t>	  </a:t>
            </a:r>
            <a:r>
              <a:rPr lang="en-GB" dirty="0" err="1" smtClean="0">
                <a:latin typeface="Calibri"/>
                <a:cs typeface="Calibri"/>
              </a:rPr>
              <a:t>Hutband</a:t>
            </a:r>
            <a:endParaRPr lang="en-GB" dirty="0" smtClean="0">
              <a:latin typeface="Calibri"/>
              <a:cs typeface="Calibri"/>
            </a:endParaRPr>
          </a:p>
          <a:p>
            <a:pPr algn="ctr">
              <a:buNone/>
            </a:pPr>
            <a:endParaRPr lang="en-GB" dirty="0">
              <a:latin typeface="Calibri"/>
              <a:cs typeface="Calibri"/>
            </a:endParaRPr>
          </a:p>
        </p:txBody>
      </p:sp>
      <p:pic>
        <p:nvPicPr>
          <p:cNvPr id="4" name="Picture 3" descr="scoilnet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624" y="6126163"/>
            <a:ext cx="2278761" cy="672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58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Sort these words</vt:lpstr>
    </vt:vector>
  </TitlesOfParts>
  <Company>Leeds Trinity University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Sort these words</dc:title>
  <dc:creator>Simon Green</dc:creator>
  <cp:lastModifiedBy>Simon Green</cp:lastModifiedBy>
  <cp:revision>4</cp:revision>
  <dcterms:created xsi:type="dcterms:W3CDTF">2017-03-31T19:35:14Z</dcterms:created>
  <dcterms:modified xsi:type="dcterms:W3CDTF">2017-03-31T20:17:39Z</dcterms:modified>
</cp:coreProperties>
</file>