
<file path=[Content_Types].xml><?xml version="1.0" encoding="utf-8"?>
<Types xmlns="http://schemas.openxmlformats.org/package/2006/content-types">
  <Default Extension="jpeg" ContentType="image/jpeg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Default Extension="pict" ContentType="image/pict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vml" ContentType="application/vnd.openxmlformats-officedocument.vmlDrawin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ict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A1-483F-E54F-9FF9-1C79BCDAA325}" type="datetimeFigureOut">
              <a:rPr lang="en-US" smtClean="0"/>
              <a:pPr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5B9E-9F18-7E46-AD8D-C52A95723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A1-483F-E54F-9FF9-1C79BCDAA325}" type="datetimeFigureOut">
              <a:rPr lang="en-US" smtClean="0"/>
              <a:pPr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5B9E-9F18-7E46-AD8D-C52A95723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A1-483F-E54F-9FF9-1C79BCDAA325}" type="datetimeFigureOut">
              <a:rPr lang="en-US" smtClean="0"/>
              <a:pPr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5B9E-9F18-7E46-AD8D-C52A95723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A1-483F-E54F-9FF9-1C79BCDAA325}" type="datetimeFigureOut">
              <a:rPr lang="en-US" smtClean="0"/>
              <a:pPr/>
              <a:t>4/6/17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5B9E-9F18-7E46-AD8D-C52A95723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A1-483F-E54F-9FF9-1C79BCDAA325}" type="datetimeFigureOut">
              <a:rPr lang="en-US" smtClean="0"/>
              <a:pPr/>
              <a:t>4/6/17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5B9E-9F18-7E46-AD8D-C52A95723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A1-483F-E54F-9FF9-1C79BCDAA325}" type="datetimeFigureOut">
              <a:rPr lang="en-US" smtClean="0"/>
              <a:pPr/>
              <a:t>4/6/17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5B9E-9F18-7E46-AD8D-C52A95723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A1-483F-E54F-9FF9-1C79BCDAA325}" type="datetimeFigureOut">
              <a:rPr lang="en-US" smtClean="0"/>
              <a:pPr/>
              <a:t>4/6/17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5B9E-9F18-7E46-AD8D-C52A95723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A1-483F-E54F-9FF9-1C79BCDAA325}" type="datetimeFigureOut">
              <a:rPr lang="en-US" smtClean="0"/>
              <a:pPr/>
              <a:t>4/6/17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5B9E-9F18-7E46-AD8D-C52A95723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A1-483F-E54F-9FF9-1C79BCDAA325}" type="datetimeFigureOut">
              <a:rPr lang="en-US" smtClean="0"/>
              <a:pPr/>
              <a:t>4/6/17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5B9E-9F18-7E46-AD8D-C52A95723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A1-483F-E54F-9FF9-1C79BCDAA325}" type="datetimeFigureOut">
              <a:rPr lang="en-US" smtClean="0"/>
              <a:pPr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5B9E-9F18-7E46-AD8D-C52A95723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A1-483F-E54F-9FF9-1C79BCDAA325}" type="datetimeFigureOut">
              <a:rPr lang="en-US" smtClean="0"/>
              <a:pPr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5B9E-9F18-7E46-AD8D-C52A95723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F58A1-483F-E54F-9FF9-1C79BCDAA325}" type="datetimeFigureOut">
              <a:rPr lang="en-US" smtClean="0"/>
              <a:pPr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95B9E-9F18-7E46-AD8D-C52A95723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SIMON%202013:Scoilnet%20Redstick%202017:Resource%203%20321%20words.doc!OLE_LINK1" TargetMode="External"/><Relationship Id="rId4" Type="http://schemas.openxmlformats.org/officeDocument/2006/relationships/image" Target="../media/image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oilnet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028" y="6126163"/>
            <a:ext cx="2278761" cy="672230"/>
          </a:xfrm>
          <a:prstGeom prst="rect">
            <a:avLst/>
          </a:prstGeom>
        </p:spPr>
      </p:pic>
      <p:pic>
        <p:nvPicPr>
          <p:cNvPr id="6" name="Picture 3" descr="MC910216965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1096983"/>
            <a:ext cx="4243388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097437" y="-842553"/>
          <a:ext cx="7117661" cy="6021085"/>
        </p:xfrm>
        <a:graphic>
          <a:graphicData uri="http://schemas.openxmlformats.org/presentationml/2006/ole">
            <p:oleObj spid="_x0000_s14338" name="Document" r:id="rId3" imgW="5638800" imgH="6438900" progId="Word.Document.12">
              <p:link updateAutomatic="1"/>
            </p:oleObj>
          </a:graphicData>
        </a:graphic>
      </p:graphicFrame>
      <p:pic>
        <p:nvPicPr>
          <p:cNvPr id="4" name="Picture 3" descr="scoilnet 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019" y="5790048"/>
            <a:ext cx="2278761" cy="672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0</Words>
  <Application>Microsoft Macintosh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Office Theme</vt:lpstr>
      <vt:lpstr>SIMON 2013:Scoilnet Redstick 2017:Resource 3 321 words.doc!OLE_LINK1</vt:lpstr>
      <vt:lpstr>Slide 1</vt:lpstr>
      <vt:lpstr>Slide 2</vt:lpstr>
    </vt:vector>
  </TitlesOfParts>
  <Company>Leeds Trinity University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Helen Green</dc:creator>
  <cp:lastModifiedBy>Simon Green</cp:lastModifiedBy>
  <cp:revision>2</cp:revision>
  <dcterms:created xsi:type="dcterms:W3CDTF">2017-04-06T15:42:50Z</dcterms:created>
  <dcterms:modified xsi:type="dcterms:W3CDTF">2017-04-06T15:43:24Z</dcterms:modified>
</cp:coreProperties>
</file>