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Default Extension="wmf" ContentType="image/x-wmf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2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4C53A-06D1-D44C-8151-339E0558BE54}" type="datetimeFigureOut">
              <a:rPr lang="en-US" smtClean="0"/>
              <a:pPr/>
              <a:t>5/5/17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E897C-862A-9A49-A0FA-242D48A1C3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77F2F-CE9E-834A-A820-A1C10A55FFC3}" type="datetimeFigureOut">
              <a:rPr lang="en-US" smtClean="0"/>
              <a:pPr/>
              <a:t>5/5/17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4284E-F9E9-0B45-BFA4-DA2513F8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425B14-6473-D347-9AB4-25C2706C2322}" type="slidenum">
              <a:rPr lang="en-GB">
                <a:latin typeface="Times New Roman" pitchFamily="4" charset="0"/>
                <a:ea typeface="ＭＳ Ｐゴシック" pitchFamily="4" charset="-128"/>
                <a:cs typeface="ＭＳ Ｐゴシック" pitchFamily="4" charset="-128"/>
              </a:rPr>
              <a:pPr/>
              <a:t>3</a:t>
            </a:fld>
            <a:endParaRPr lang="en-GB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lvl="1"/>
            <a:r>
              <a:rPr lang="en-GB">
                <a:latin typeface="Comic Sans MS" pitchFamily="4" charset="0"/>
              </a:rPr>
              <a:t>In pairs – have a brief conversation in TARGET LANGUAGE of your choice each taking a role  - one M one F.</a:t>
            </a:r>
          </a:p>
          <a:p>
            <a:endParaRPr lang="en-GB">
              <a:latin typeface="Arial" pitchFamily="4" charset="0"/>
              <a:ea typeface="ＭＳ Ｐゴシック" pitchFamily="4" charset="-128"/>
              <a:cs typeface="ＭＳ Ｐゴシック" pitchFamily="4" charset="-128"/>
            </a:endParaRPr>
          </a:p>
          <a:p>
            <a:pPr lvl="2" algn="ctr"/>
            <a:r>
              <a:rPr lang="en-GB" i="1">
                <a:latin typeface="Arial" pitchFamily="4" charset="0"/>
                <a:ea typeface="ＭＳ Ｐゴシック" pitchFamily="4" charset="-128"/>
              </a:rPr>
              <a:t>Planning a meal out next week</a:t>
            </a:r>
          </a:p>
          <a:p>
            <a:endParaRPr lang="en-GB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A3044A-5E47-0C44-B5A6-7DFBEC8EA0CB}" type="slidenum">
              <a:rPr lang="en-GB">
                <a:latin typeface="Times New Roman" pitchFamily="4" charset="0"/>
                <a:ea typeface="ＭＳ Ｐゴシック" pitchFamily="4" charset="-128"/>
                <a:cs typeface="ＭＳ Ｐゴシック" pitchFamily="4" charset="-128"/>
              </a:rPr>
              <a:pPr/>
              <a:t>4</a:t>
            </a:fld>
            <a:endParaRPr lang="en-GB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GB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373CA-7F31-534F-AE49-52B063DC2619}" type="slidenum">
              <a:rPr lang="en-GB">
                <a:latin typeface="Times New Roman" pitchFamily="4" charset="0"/>
                <a:ea typeface="ＭＳ Ｐゴシック" pitchFamily="4" charset="-128"/>
                <a:cs typeface="ＭＳ Ｐゴシック" pitchFamily="4" charset="-128"/>
              </a:rPr>
              <a:pPr/>
              <a:t>5</a:t>
            </a:fld>
            <a:endParaRPr lang="en-GB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GB">
              <a:latin typeface="Times New Roman" pitchFamily="4" charset="0"/>
              <a:ea typeface="ＭＳ Ｐゴシック" pitchFamily="4" charset="-128"/>
              <a:cs typeface="ＭＳ Ｐゴシック" pitchFamily="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F16F-2C47-BC47-8E30-D01B3B4B4766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1BC0-870D-4846-9D70-9B6791ACF908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80A48-5BF1-DE44-8C6F-53DF4ED35BEC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F47B-B868-0049-AFF1-BFC5DF742E43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DE62-9103-524A-9315-E165068C46FD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41538-5CD9-D049-96EF-7AEAC81DADF4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2C03-7338-A047-B299-5841FF4AEB30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C9B3-02AA-5C45-8751-825E24FCDBFC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6941-140D-3A40-B3B5-9C4BFB5FC1E8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BCA3-B633-1F45-B1EE-924259ABAA4D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F3B5-D249-C34D-9A90-37AE54CB9566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4BD14-E0EF-804D-A370-B3AB4FC591E4}" type="datetime1">
              <a:rPr lang="en-US" smtClean="0"/>
              <a:pPr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E078-023C-724E-8925-CE7C7676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wmf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wmf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wmf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5637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Creative conversations in German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2294" y="1131013"/>
            <a:ext cx="7714351" cy="9417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Teacher’s notes</a:t>
            </a:r>
            <a:r>
              <a:rPr lang="en-US" sz="1600" dirty="0" smtClean="0">
                <a:latin typeface="Arial"/>
                <a:cs typeface="Arial"/>
              </a:rPr>
              <a:t>: “All creativity is born of constraint”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b="1" dirty="0" smtClean="0">
                <a:latin typeface="Arial"/>
                <a:cs typeface="Arial"/>
              </a:rPr>
              <a:t>Slide 1</a:t>
            </a:r>
            <a:r>
              <a:rPr lang="en-US" sz="1600" dirty="0" smtClean="0">
                <a:latin typeface="Arial"/>
                <a:cs typeface="Arial"/>
              </a:rPr>
              <a:t>: Invite the pupils to talk in pairs</a:t>
            </a:r>
            <a:r>
              <a:rPr lang="en-US" sz="1600" dirty="0" smtClean="0">
                <a:latin typeface="Arial"/>
                <a:cs typeface="Arial"/>
              </a:rPr>
              <a:t> for a couple of minutes on </a:t>
            </a:r>
            <a:r>
              <a:rPr lang="en-US" sz="1600" dirty="0" smtClean="0">
                <a:latin typeface="Arial"/>
                <a:cs typeface="Arial"/>
              </a:rPr>
              <a:t>any topic / role play – </a:t>
            </a:r>
            <a:r>
              <a:rPr lang="en-US" sz="1600" dirty="0" err="1" smtClean="0">
                <a:latin typeface="Arial"/>
                <a:cs typeface="Arial"/>
              </a:rPr>
              <a:t>eg</a:t>
            </a:r>
            <a:r>
              <a:rPr lang="en-US" sz="1600" dirty="0" smtClean="0">
                <a:latin typeface="Arial"/>
                <a:cs typeface="Arial"/>
              </a:rPr>
              <a:t>. one plays the role of a </a:t>
            </a:r>
            <a:r>
              <a:rPr lang="en-US" sz="1600" dirty="0" err="1" smtClean="0">
                <a:latin typeface="Arial"/>
                <a:cs typeface="Arial"/>
              </a:rPr>
              <a:t>penfriend</a:t>
            </a:r>
            <a:r>
              <a:rPr lang="en-US" sz="1600" dirty="0" smtClean="0">
                <a:latin typeface="Arial"/>
                <a:cs typeface="Arial"/>
              </a:rPr>
              <a:t> in Germany asking about the other’s school &amp; family. They should </a:t>
            </a:r>
            <a:r>
              <a:rPr lang="en-US" sz="1600" dirty="0" err="1" smtClean="0">
                <a:latin typeface="Arial"/>
                <a:cs typeface="Arial"/>
              </a:rPr>
              <a:t>practise</a:t>
            </a:r>
            <a:r>
              <a:rPr lang="en-US" sz="1600" dirty="0" smtClean="0">
                <a:latin typeface="Arial"/>
                <a:cs typeface="Arial"/>
              </a:rPr>
              <a:t> questions and answers about themselves.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b="1" dirty="0" smtClean="0">
                <a:latin typeface="Arial"/>
                <a:cs typeface="Arial"/>
              </a:rPr>
              <a:t>Slide 2</a:t>
            </a:r>
            <a:r>
              <a:rPr lang="en-US" sz="1600" dirty="0" smtClean="0">
                <a:latin typeface="Arial"/>
                <a:cs typeface="Arial"/>
              </a:rPr>
              <a:t>: Now repeat the exercise, but this time with one major constraint: the pupils may use only eight words of German per sentence – no more, no fewer. Observe any learning strategies they employ (</a:t>
            </a:r>
            <a:r>
              <a:rPr lang="en-US" sz="1600" dirty="0" err="1" smtClean="0">
                <a:latin typeface="Arial"/>
                <a:cs typeface="Arial"/>
              </a:rPr>
              <a:t>eg</a:t>
            </a:r>
            <a:r>
              <a:rPr lang="en-US" sz="1600" dirty="0" smtClean="0">
                <a:latin typeface="Arial"/>
                <a:cs typeface="Arial"/>
              </a:rPr>
              <a:t>. counting on their fingers, using a dictionary</a:t>
            </a:r>
            <a:r>
              <a:rPr lang="en-US" sz="1600" dirty="0" smtClean="0">
                <a:latin typeface="Arial"/>
                <a:cs typeface="Arial"/>
              </a:rPr>
              <a:t>). 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b="1" dirty="0" smtClean="0">
                <a:latin typeface="Arial"/>
                <a:cs typeface="Arial"/>
              </a:rPr>
              <a:t>Slide 3</a:t>
            </a:r>
            <a:r>
              <a:rPr lang="en-US" sz="1600" dirty="0" smtClean="0">
                <a:latin typeface="Arial"/>
                <a:cs typeface="Arial"/>
              </a:rPr>
              <a:t>: Repeat the exercise once more with an extra constraint – five of the words must have only four letters – no more, no fewer.  Once again observe any learning strategies (</a:t>
            </a:r>
            <a:r>
              <a:rPr lang="en-US" sz="1600" dirty="0" err="1" smtClean="0">
                <a:latin typeface="Arial"/>
                <a:cs typeface="Arial"/>
              </a:rPr>
              <a:t>eg</a:t>
            </a:r>
            <a:r>
              <a:rPr lang="en-US" sz="1600" dirty="0" smtClean="0">
                <a:latin typeface="Arial"/>
                <a:cs typeface="Arial"/>
              </a:rPr>
              <a:t>. writing words down, checking </a:t>
            </a:r>
            <a:r>
              <a:rPr lang="en-US" sz="1600" dirty="0" smtClean="0">
                <a:latin typeface="Arial"/>
                <a:cs typeface="Arial"/>
              </a:rPr>
              <a:t>spelling, looking in text book)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Invite any pair who have completed the exercise to share their responses. In a plenary ask: how did you find that? What was easy? What was difficult? How did you cope? What strategies did you employ? What did you learn whilst doing this task</a:t>
            </a:r>
            <a:r>
              <a:rPr lang="en-US" sz="1600" dirty="0" smtClean="0">
                <a:latin typeface="Arial"/>
                <a:cs typeface="Arial"/>
              </a:rPr>
              <a:t>? </a:t>
            </a:r>
            <a:r>
              <a:rPr lang="en-GB" sz="1600" dirty="0" smtClean="0">
                <a:latin typeface="Arial"/>
                <a:cs typeface="Arial"/>
              </a:rPr>
              <a:t>Focus on and share </a:t>
            </a:r>
            <a:r>
              <a:rPr lang="en-GB" sz="1600" b="1" dirty="0" smtClean="0">
                <a:latin typeface="Arial"/>
                <a:cs typeface="Arial"/>
              </a:rPr>
              <a:t>the</a:t>
            </a:r>
            <a:r>
              <a:rPr lang="en-GB" sz="1600" b="1" dirty="0" smtClean="0">
                <a:latin typeface="Arial"/>
                <a:cs typeface="Arial"/>
              </a:rPr>
              <a:t> learning strategies</a:t>
            </a:r>
            <a:r>
              <a:rPr lang="en-GB" sz="1600" dirty="0" smtClean="0"/>
              <a:t>.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endParaRPr lang="en-US" sz="1600" dirty="0" smtClean="0">
              <a:latin typeface="Arial"/>
              <a:cs typeface="Arial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974535"/>
            <a:ext cx="2276190" cy="671471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D0678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676400"/>
            <a:ext cx="250507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BD06790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1828800"/>
            <a:ext cx="2498725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scoilnet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505" y="5684879"/>
            <a:ext cx="2276190" cy="67147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2400" b="1" dirty="0">
                <a:latin typeface="Arial"/>
                <a:cs typeface="Arial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D0678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90600"/>
            <a:ext cx="250507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 descr="BD06790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1295400"/>
            <a:ext cx="2498725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0" y="3810000"/>
            <a:ext cx="6781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dirty="0" smtClean="0">
                <a:latin typeface="Arial" pitchFamily="4" charset="0"/>
              </a:rPr>
              <a:t>Every sentence must contain eight words only</a:t>
            </a:r>
          </a:p>
        </p:txBody>
      </p:sp>
      <p:pic>
        <p:nvPicPr>
          <p:cNvPr id="5" name="Picture 4" descr="scoilnet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05" y="5974535"/>
            <a:ext cx="2276190" cy="67147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2400" b="1" dirty="0">
                <a:latin typeface="Arial"/>
                <a:cs typeface="Arial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D0678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57200"/>
            <a:ext cx="250507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 descr="BD06790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828675"/>
            <a:ext cx="249872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371600" y="3111500"/>
            <a:ext cx="6858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dirty="0">
                <a:latin typeface="Arial" pitchFamily="4" charset="0"/>
              </a:rPr>
              <a:t>Every sentence must </a:t>
            </a:r>
            <a:r>
              <a:rPr lang="en-GB" sz="3600" dirty="0" smtClean="0">
                <a:latin typeface="Arial" pitchFamily="4" charset="0"/>
              </a:rPr>
              <a:t>contain eight words only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371600" y="4524375"/>
            <a:ext cx="6096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dirty="0">
                <a:latin typeface="Arial" pitchFamily="4" charset="0"/>
              </a:rPr>
              <a:t>Five words must have only four letters</a:t>
            </a:r>
            <a:endParaRPr lang="en-GB" sz="3600" dirty="0"/>
          </a:p>
        </p:txBody>
      </p:sp>
      <p:pic>
        <p:nvPicPr>
          <p:cNvPr id="6" name="Picture 5" descr="scoilnet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505" y="5974535"/>
            <a:ext cx="2276190" cy="671471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2400" b="1" dirty="0">
                <a:latin typeface="Arial"/>
                <a:cs typeface="Arial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285</Words>
  <Application>Microsoft Macintosh PowerPoint</Application>
  <PresentationFormat>On-screen Show (4:3)</PresentationFormat>
  <Paragraphs>37</Paragraphs>
  <Slides>4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Creative conversations in German</vt:lpstr>
      <vt:lpstr>Slide 3</vt:lpstr>
      <vt:lpstr>Slide 4</vt:lpstr>
      <vt:lpstr>Slide 5</vt:lpstr>
    </vt:vector>
  </TitlesOfParts>
  <Company>Leeds Trinity University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 Green</dc:creator>
  <cp:lastModifiedBy>Simon Green</cp:lastModifiedBy>
  <cp:revision>7</cp:revision>
  <dcterms:created xsi:type="dcterms:W3CDTF">2017-05-05T13:41:33Z</dcterms:created>
  <dcterms:modified xsi:type="dcterms:W3CDTF">2017-05-05T13:49:50Z</dcterms:modified>
</cp:coreProperties>
</file>