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Default Extension="pict" ContentType="image/pi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vml" ContentType="application/vnd.openxmlformats-officedocument.vmlDrawing"/>
  <Override PartName="/ppt/theme/theme3.xml" ContentType="application/vnd.openxmlformats-officedocument.theme+xml"/>
  <Override PartName="/ppt/notesMasters/notesMaster1.xml" ContentType="application/vnd.openxmlformats-officedocument.presentationml.notesMaster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2" r:id="rId2"/>
    <p:sldId id="263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6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CAC1F-4C12-5048-A856-AD5F953D8A7C}" type="datetimeFigureOut">
              <a:rPr lang="en-US" smtClean="0"/>
              <a:pPr/>
              <a:t>6/8/17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517DD-DCD0-0D42-88ED-73CD8E004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4F723-2E24-5C4C-B2FF-AA18118E3343}" type="datetimeFigureOut">
              <a:rPr lang="en-US" smtClean="0"/>
              <a:pPr/>
              <a:t>6/8/17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736B8-0916-3840-844F-871FAE1284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6DBF-AEF8-1549-8356-34B85158784B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B5FAA-548C-394D-93F2-031E1BC5BC01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9A2F-BEC6-C848-B5FA-04D5B3AA00B9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C5AF-495B-D941-AE60-32E20DC7936B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41E4-A970-A944-B0E1-2E650805BDF0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516D-D7C5-4449-BE66-A0B6BD3318E6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1299D-37EE-1748-BB41-D1BA56103D35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E6E09-3EDF-434B-934B-4F3F503F2999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EF2AD-80F5-B849-8487-A1FB03461E07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41D3-0941-CB44-8B42-D48FA5B09871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1AC10-3155-5B42-8F9B-600EE062CA06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A91B5-3D82-7F40-97F7-45FB763D2BF6}" type="datetime1">
              <a:rPr lang="en-US" smtClean="0"/>
              <a:pPr/>
              <a:t>6/8/17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FD4EE-CB04-7B4D-94F9-9DC11752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Macintosh%20HD:Users:simongreen:Documents:Challenging%20Ideas:Scoilnet%202017:das%20Dorf%20rationale1.doc!OLE_LINK27" TargetMode="External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Macintosh%20HD:Users:simongreen:Documents:Challenging%20Ideas:Scoilnet%202017:das%20Dorf%20rationale%202.doc!OLE_LINK28" TargetMode="External"/><Relationship Id="rId4" Type="http://schemas.openxmlformats.org/officeDocument/2006/relationships/image" Target="../media/image2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df"/><Relationship Id="rId13" Type="http://schemas.openxmlformats.org/officeDocument/2006/relationships/image" Target="../media/image15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df"/><Relationship Id="rId3" Type="http://schemas.openxmlformats.org/officeDocument/2006/relationships/image" Target="../media/image5.png"/><Relationship Id="rId4" Type="http://schemas.openxmlformats.org/officeDocument/2006/relationships/image" Target="../media/image6.pdf"/><Relationship Id="rId5" Type="http://schemas.openxmlformats.org/officeDocument/2006/relationships/image" Target="../media/image7.png"/><Relationship Id="rId6" Type="http://schemas.openxmlformats.org/officeDocument/2006/relationships/image" Target="../media/image8.pdf"/><Relationship Id="rId7" Type="http://schemas.openxmlformats.org/officeDocument/2006/relationships/image" Target="../media/image9.png"/><Relationship Id="rId8" Type="http://schemas.openxmlformats.org/officeDocument/2006/relationships/image" Target="../media/image10.pdf"/><Relationship Id="rId9" Type="http://schemas.openxmlformats.org/officeDocument/2006/relationships/image" Target="../media/image11.png"/><Relationship Id="rId10" Type="http://schemas.openxmlformats.org/officeDocument/2006/relationships/image" Target="../media/image12.pd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36395" y="291498"/>
          <a:ext cx="6182738" cy="6183910"/>
        </p:xfrm>
        <a:graphic>
          <a:graphicData uri="http://schemas.openxmlformats.org/presentationml/2006/ole">
            <p:oleObj spid="_x0000_s22530" name="Document" r:id="rId3" imgW="5638800" imgH="8229600" progId="Word.Document.8">
              <p:link updateAutomatic="1"/>
            </p:oleObj>
          </a:graphicData>
        </a:graphic>
      </p:graphicFrame>
      <p:pic>
        <p:nvPicPr>
          <p:cNvPr id="3" name="Picture 2" descr="scoilnet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174" y="5803178"/>
            <a:ext cx="2020615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004436" y="238108"/>
          <a:ext cx="5080552" cy="5456636"/>
        </p:xfrm>
        <a:graphic>
          <a:graphicData uri="http://schemas.openxmlformats.org/presentationml/2006/ole">
            <p:oleObj spid="_x0000_s23554" name="Document" r:id="rId3" imgW="5524500" imgH="9372600" progId="Word.Document.8">
              <p:link updateAutomatic="1"/>
            </p:oleObj>
          </a:graphicData>
        </a:graphic>
      </p:graphicFrame>
      <p:pic>
        <p:nvPicPr>
          <p:cNvPr id="3" name="Picture 2" descr="scoilnet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89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030413"/>
          <a:ext cx="609600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337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1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397000"/>
          <a:ext cx="6095997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19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030413"/>
          <a:ext cx="609600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337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1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428" name="TextBox 5"/>
          <p:cNvSpPr txBox="1">
            <a:spLocks noChangeArrowheads="1"/>
          </p:cNvSpPr>
          <p:nvPr/>
        </p:nvSpPr>
        <p:spPr bwMode="auto">
          <a:xfrm>
            <a:off x="1955800" y="24987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pitchFamily="-9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397000"/>
          <a:ext cx="6095997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19" y="5684120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030413"/>
          <a:ext cx="609600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337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1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452" name="TextBox 5"/>
          <p:cNvSpPr txBox="1">
            <a:spLocks noChangeArrowheads="1"/>
          </p:cNvSpPr>
          <p:nvPr/>
        </p:nvSpPr>
        <p:spPr bwMode="auto">
          <a:xfrm>
            <a:off x="1955800" y="24987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pitchFamily="-9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2030413"/>
          <a:ext cx="6095997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19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92" charset="-128"/>
                <a:cs typeface="ＭＳ Ｐゴシック" pitchFamily="-92" charset="-128"/>
              </a:rPr>
              <a:t>d</a:t>
            </a:r>
            <a:r>
              <a:rPr lang="en-US" dirty="0" smtClean="0">
                <a:ea typeface="ＭＳ Ｐゴシック" pitchFamily="-92" charset="-128"/>
                <a:cs typeface="ＭＳ Ｐゴシック" pitchFamily="-92" charset="-128"/>
              </a:rPr>
              <a:t>as </a:t>
            </a:r>
            <a:r>
              <a:rPr lang="en-US" dirty="0" err="1" smtClean="0">
                <a:ea typeface="ＭＳ Ｐゴシック" pitchFamily="-92" charset="-128"/>
                <a:cs typeface="ＭＳ Ｐゴシック" pitchFamily="-92" charset="-128"/>
              </a:rPr>
              <a:t>Dorf</a:t>
            </a:r>
            <a:endParaRPr lang="en-US" dirty="0" smtClean="0">
              <a:ea typeface="ＭＳ Ｐゴシック" pitchFamily="-92" charset="-128"/>
              <a:cs typeface="ＭＳ Ｐゴシック" pitchFamily="-92" charset="-12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030413"/>
          <a:ext cx="609600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337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1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476" name="TextBox 5"/>
          <p:cNvSpPr txBox="1">
            <a:spLocks noChangeArrowheads="1"/>
          </p:cNvSpPr>
          <p:nvPr/>
        </p:nvSpPr>
        <p:spPr bwMode="auto">
          <a:xfrm>
            <a:off x="1955800" y="24987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pitchFamily="-9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2030413"/>
          <a:ext cx="6095997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 descr="scoilnet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92" charset="-128"/>
                <a:cs typeface="ＭＳ Ｐゴシック" pitchFamily="-92" charset="-128"/>
              </a:rPr>
              <a:t>das </a:t>
            </a:r>
            <a:r>
              <a:rPr lang="en-US" dirty="0" err="1" smtClean="0">
                <a:ea typeface="ＭＳ Ｐゴシック" pitchFamily="-92" charset="-128"/>
                <a:cs typeface="ＭＳ Ｐゴシック" pitchFamily="-92" charset="-128"/>
              </a:rPr>
              <a:t>Dorf</a:t>
            </a:r>
            <a:endParaRPr lang="en-US" dirty="0" smtClean="0">
              <a:ea typeface="ＭＳ Ｐゴシック" pitchFamily="-92" charset="-128"/>
              <a:cs typeface="ＭＳ Ｐゴシック" pitchFamily="-92" charset="-12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030413"/>
          <a:ext cx="609600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337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1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7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500" name="TextBox 5"/>
          <p:cNvSpPr txBox="1">
            <a:spLocks noChangeArrowheads="1"/>
          </p:cNvSpPr>
          <p:nvPr/>
        </p:nvSpPr>
        <p:spPr bwMode="auto">
          <a:xfrm>
            <a:off x="1955800" y="24987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alibri" pitchFamily="-9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2030413"/>
          <a:ext cx="6095997" cy="360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23552"/>
                <a:gridCol w="731114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OOO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XXXX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OOO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603" name="Picture 7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6381750" y="3370263"/>
            <a:ext cx="538163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04" name="Picture 8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/>
              <a:stretch>
                <a:fillRect/>
              </a:stretch>
            </p:blipFill>
          </mc:Choice>
          <mc:Fallback>
            <p:blipFill>
              <a:blip r:embed="rId5"/>
              <a:srcRect/>
              <a:stretch>
                <a:fillRect/>
              </a:stretch>
            </p:blipFill>
          </mc:Fallback>
        </mc:AlternateContent>
        <p:spPr bwMode="auto">
          <a:xfrm>
            <a:off x="3661847" y="2871788"/>
            <a:ext cx="4778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05" name="Pictur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rcRect/>
              <a:stretch>
                <a:fillRect/>
              </a:stretch>
            </p:blipFill>
          </mc:Choice>
          <mc:Fallback>
            <p:blipFill>
              <a:blip r:embed="rId7"/>
              <a:srcRect/>
              <a:stretch>
                <a:fillRect/>
              </a:stretch>
            </p:blipFill>
          </mc:Fallback>
        </mc:AlternateContent>
        <p:spPr bwMode="auto">
          <a:xfrm>
            <a:off x="2333625" y="4270375"/>
            <a:ext cx="5699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06" name="Picture 10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rcRect/>
              <a:stretch>
                <a:fillRect/>
              </a:stretch>
            </p:blipFill>
          </mc:Choice>
          <mc:Fallback>
            <p:blipFill>
              <a:blip r:embed="rId9"/>
              <a:srcRect/>
              <a:stretch>
                <a:fillRect/>
              </a:stretch>
            </p:blipFill>
          </mc:Fallback>
        </mc:AlternateContent>
        <p:spPr bwMode="auto">
          <a:xfrm>
            <a:off x="6919913" y="4756150"/>
            <a:ext cx="79692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4854504" y="3117850"/>
            <a:ext cx="669607" cy="7533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2333625" y="2966181"/>
            <a:ext cx="717739" cy="808163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D4EE-CB04-7B4D-94F9-9DC11752FEB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3" name="Picture 12" descr="scoilnet logo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" y="5790048"/>
            <a:ext cx="2278761" cy="672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132</Words>
  <Application>Microsoft Macintosh PowerPoint</Application>
  <PresentationFormat>On-screen Show (4:3)</PresentationFormat>
  <Paragraphs>130</Paragraphs>
  <Slides>7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Office Theme</vt:lpstr>
      <vt:lpstr>Macintosh HD:Users:simongreen:Documents:Challenging Ideas:Scoilnet 2017:das Dorf rationale1.doc!OLE_LINK27</vt:lpstr>
      <vt:lpstr>Macintosh HD:Users:simongreen:Documents:Challenging Ideas:Scoilnet 2017:das Dorf rationale 2.doc!OLE_LINK28</vt:lpstr>
      <vt:lpstr>Slide 1</vt:lpstr>
      <vt:lpstr>Slide 2</vt:lpstr>
      <vt:lpstr>Slide 3</vt:lpstr>
      <vt:lpstr>Slide 4</vt:lpstr>
      <vt:lpstr>Slide 5</vt:lpstr>
      <vt:lpstr>das Dorf</vt:lpstr>
      <vt:lpstr>das Dorf</vt:lpstr>
    </vt:vector>
  </TitlesOfParts>
  <Company>Leeds Trinity University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 Green</dc:creator>
  <cp:lastModifiedBy>Simon Green</cp:lastModifiedBy>
  <cp:revision>3</cp:revision>
  <cp:lastPrinted>2017-06-07T15:44:03Z</cp:lastPrinted>
  <dcterms:created xsi:type="dcterms:W3CDTF">2017-06-08T11:37:53Z</dcterms:created>
  <dcterms:modified xsi:type="dcterms:W3CDTF">2017-06-08T11:39:38Z</dcterms:modified>
</cp:coreProperties>
</file>